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1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 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обʼявлення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приведе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покаяння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95535" y="1988840"/>
            <a:ext cx="8492428" cy="3456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 послухом уха я чув був про Тебе, а тепер моє око ось бачить Тебе… Тому я зрікаюсь говореного,</a:t>
            </a:r>
            <a: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каюсь у поросі й попелі!…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787977" y="6134230"/>
            <a:ext cx="1880367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Йова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42:5–6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04664"/>
            <a:ext cx="8784976" cy="58326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молимося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тих,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Тебе, але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залишається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холодним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камінь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Деяким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людям казали,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джерелом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страждань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засмучені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зневірені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те,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дав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вирішення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проблем.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Об’яви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Себе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Підтверди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добре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виявивши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могутню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Дозволь їм побачити, як їхні гріхи завдали неймовірного смутку Твоєму серцю.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36" y="692696"/>
            <a:ext cx="8784976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Розкрий Свою неймовірну доброту, аби їхні кам’яні серця розтанули від розуміння того, наскільки рішуче та невідступно Ти їх любиш.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Надихни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того,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Самого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досконалості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впокореності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вони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повертатимуться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093296"/>
            <a:ext cx="8496944" cy="5400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твердосерді побачили Христову любов так чітко, що захотіли б відкинути хибні думки про Бога. </a:t>
            </a:r>
          </a:p>
        </p:txBody>
      </p:sp>
    </p:spTree>
    <p:extLst>
      <p:ext uri="{BB962C8B-B14F-4D97-AF65-F5344CB8AC3E}">
        <p14:creationId xmlns:p14="http://schemas.microsoft.com/office/powerpoint/2010/main" val="326147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198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33.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231</cp:revision>
  <dcterms:created xsi:type="dcterms:W3CDTF">2011-03-25T18:27:23Z</dcterms:created>
  <dcterms:modified xsi:type="dcterms:W3CDTF">2020-12-14T14:28:22Z</dcterms:modified>
</cp:coreProperties>
</file>